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6BA18-53CB-903B-FAE1-9F61EA137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D6B46C-8585-20C5-00E3-074E1CDB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0E305-CF8C-3466-0C3C-B4B8B76C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B2AD-2206-4407-AB7B-A99B20817715}" type="datetimeFigureOut">
              <a:rPr lang="fr-FR" smtClean="0"/>
              <a:t>08/02/2026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21C7B9-EF55-E1ED-DF5C-F71E1AD2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EBF71A-8A25-E119-CB58-EC582174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9E10-9E22-4474-B278-389A96741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60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1447C-BB5C-3E76-C1E1-4F875113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953836-0E02-591B-254F-9AB508424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6E7B75-5732-840D-2407-F481E29C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B2AD-2206-4407-AB7B-A99B20817715}" type="datetimeFigureOut">
              <a:rPr lang="fr-FR" smtClean="0"/>
              <a:t>08/02/2026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E134DF-4853-9AAD-7009-74CE4146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31EDCA-0AAE-BF59-3F9B-9426A5C7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9E10-9E22-4474-B278-389A96741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39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463BE1-E45E-0C10-DB91-63380EB2B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4E5714-BF51-EBA6-D3A4-85FF7F44E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12E8AC-1A75-F9A7-9D98-268FE4F0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B2AD-2206-4407-AB7B-A99B20817715}" type="datetimeFigureOut">
              <a:rPr lang="fr-FR" smtClean="0"/>
              <a:t>08/02/2026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15A1CD-7A28-E013-A61F-E1A15144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47825A-E8B1-630B-B308-39E48F21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9E10-9E22-4474-B278-389A96741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16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A7D30-0EEB-5DFC-FFFE-DEFC2FD3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022564-DADF-C732-4325-8406E17BF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6D1A69-D520-B11F-E900-0E5C7923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B2AD-2206-4407-AB7B-A99B20817715}" type="datetimeFigureOut">
              <a:rPr lang="fr-FR" smtClean="0"/>
              <a:t>08/02/2026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177054-7FF9-91E4-2966-70F0F4A5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1BD051-3109-9009-DF2C-16D4E660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9E10-9E22-4474-B278-389A96741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39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A1B5C-19D0-7A26-52FD-4C3EE777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186E1D-F365-8A25-CFD9-52488DCDE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636C45-2676-BED0-9EC1-EBC84D8F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B2AD-2206-4407-AB7B-A99B20817715}" type="datetimeFigureOut">
              <a:rPr lang="fr-FR" smtClean="0"/>
              <a:t>08/02/2026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486F09-07D6-72BE-F313-B3901BD4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432AE1-E678-7329-E47C-F5D60677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9E10-9E22-4474-B278-389A96741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84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01C4A-84A1-A82F-5D8F-A856ABAE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351747-5C78-C341-B028-1AA07A21C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5D5920-F04C-2D2D-3F33-82D06FF2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5457F3-3066-E8D5-28BF-F683D4BD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B2AD-2206-4407-AB7B-A99B20817715}" type="datetimeFigureOut">
              <a:rPr lang="fr-FR" smtClean="0"/>
              <a:t>08/02/2026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9C53E7-82C5-0AE7-61A4-090B4334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B72A1D-053C-C74E-337E-D9FE2384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9E10-9E22-4474-B278-389A96741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56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ACB57-DAC5-CAEE-A806-32CB9787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998F36-3622-5BC2-FED6-362B9AAC1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742BCC-47FE-F2D9-55EB-30F90F96B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91DAFD-EBE3-F4B9-9EF5-454AD4B0B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546EF0-E71B-0122-3C37-FBBC77D65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96093B-BFF9-4270-16A5-B3C5E78E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B2AD-2206-4407-AB7B-A99B20817715}" type="datetimeFigureOut">
              <a:rPr lang="fr-FR" smtClean="0"/>
              <a:t>08/02/2026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2E6EB69-315E-299B-74F0-4FEBA210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D92DBE-484C-3251-FFFD-D3D84D1C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9E10-9E22-4474-B278-389A96741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1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0324D-47F5-37DF-30E6-B57DD521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B0F543-06BC-7A8D-02EE-00A8AD7B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B2AD-2206-4407-AB7B-A99B20817715}" type="datetimeFigureOut">
              <a:rPr lang="fr-FR" smtClean="0"/>
              <a:t>08/02/2026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C82416-D586-9724-A04D-AA5CAF6D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8AD681-087E-908C-9448-4DA6A0CB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9E10-9E22-4474-B278-389A96741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66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7DE3A6-7913-2554-043B-BE220C73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B2AD-2206-4407-AB7B-A99B20817715}" type="datetimeFigureOut">
              <a:rPr lang="fr-FR" smtClean="0"/>
              <a:t>08/02/2026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D25353-34BA-1D44-D2D0-761AEFA3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4A9776-68F2-CF64-9CDB-D6974D95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9E10-9E22-4474-B278-389A96741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97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86ABB-CC35-7053-7B5E-743DDE89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2BBA02-3365-15EE-606C-93C5EED24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7A0368-99C0-6A36-0E80-0B2545ABC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DAD0B9-2A96-6678-4632-4A7DA932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B2AD-2206-4407-AB7B-A99B20817715}" type="datetimeFigureOut">
              <a:rPr lang="fr-FR" smtClean="0"/>
              <a:t>08/02/2026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BF4DE6-B0B7-EC17-6510-3357AF92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1433D0-547D-43C1-F16E-B6B04E9B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9E10-9E22-4474-B278-389A96741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09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0D738-4704-135B-A0E4-BCE7FBD9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556B65-52F7-BF81-91E3-983F22102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F8CE28-53D0-A470-E4C7-80A353692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E824EB-CF45-2120-E343-4A5B1A43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B2AD-2206-4407-AB7B-A99B20817715}" type="datetimeFigureOut">
              <a:rPr lang="fr-FR" smtClean="0"/>
              <a:t>08/02/2026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9D869D-EF11-FFEB-29A2-E4B64364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63375A-D130-7259-4616-270BBAEE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9E10-9E22-4474-B278-389A96741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95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B6E1FA-C10C-527D-F62D-2F244A47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735EC6-57A9-5E98-DC88-12EB2F98D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D4C999-DED0-3AEE-9673-B32257810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AB2AD-2206-4407-AB7B-A99B20817715}" type="datetimeFigureOut">
              <a:rPr lang="fr-FR" smtClean="0"/>
              <a:t>08/02/2026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D2A0F6-D2D3-A79C-25A2-599C66937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743FB3-916D-AAF2-E711-F15D14243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139E10-9E22-4474-B278-389A96741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86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habits, personne, homme, chaussures&#10;&#10;Le contenu généré par l’IA peut être incorrect.">
            <a:extLst>
              <a:ext uri="{FF2B5EF4-FFF2-40B4-BE49-F238E27FC236}">
                <a16:creationId xmlns:a16="http://schemas.microsoft.com/office/drawing/2014/main" id="{454C2327-5050-0A6F-84FC-361366FCA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714393"/>
            <a:ext cx="3122143" cy="23338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habits, homme, personne, costume&#10;&#10;Le contenu généré par l’IA peut être incorrect.">
            <a:extLst>
              <a:ext uri="{FF2B5EF4-FFF2-40B4-BE49-F238E27FC236}">
                <a16:creationId xmlns:a16="http://schemas.microsoft.com/office/drawing/2014/main" id="{BD31EA07-B704-18CC-3C64-2FD8F465C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823537"/>
            <a:ext cx="3104943" cy="232094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habits, capture d’écran, ciel&#10;&#10;Le contenu généré par l’IA peut être incorrect.">
            <a:extLst>
              <a:ext uri="{FF2B5EF4-FFF2-40B4-BE49-F238E27FC236}">
                <a16:creationId xmlns:a16="http://schemas.microsoft.com/office/drawing/2014/main" id="{6779CD00-B7E7-C30F-E5BD-BC49306CD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83" y="650497"/>
            <a:ext cx="3217289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 descr="Une image contenant plein air, transport, ciel, bateau&#10;&#10;Le contenu généré par l’IA peut être incorrect.">
            <a:extLst>
              <a:ext uri="{FF2B5EF4-FFF2-40B4-BE49-F238E27FC236}">
                <a16:creationId xmlns:a16="http://schemas.microsoft.com/office/drawing/2014/main" id="{261353BE-0424-0FCC-52FA-7DB8348B0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2220258"/>
            <a:ext cx="3252903" cy="24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591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Lucien POIROT</dc:creator>
  <cp:lastModifiedBy>Lucien POIROT</cp:lastModifiedBy>
  <cp:revision>1</cp:revision>
  <dcterms:created xsi:type="dcterms:W3CDTF">2026-02-08T07:45:06Z</dcterms:created>
  <dcterms:modified xsi:type="dcterms:W3CDTF">2026-02-08T07:48:41Z</dcterms:modified>
</cp:coreProperties>
</file>